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9"/>
  </p:notesMasterIdLst>
  <p:sldIdLst>
    <p:sldId id="256" r:id="rId4"/>
    <p:sldId id="276" r:id="rId5"/>
    <p:sldId id="282" r:id="rId6"/>
    <p:sldId id="287" r:id="rId7"/>
    <p:sldId id="281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0013" autoAdjust="0"/>
  </p:normalViewPr>
  <p:slideViewPr>
    <p:cSldViewPr snapToGrid="0">
      <p:cViewPr varScale="1">
        <p:scale>
          <a:sx n="147" d="100"/>
          <a:sy n="147" d="100"/>
        </p:scale>
        <p:origin x="792" y="9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tableStyles" Target="tableStyle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viewProps" Target="viewProps.xml"/><Relationship Id="rId5" Type="http://schemas.openxmlformats.org/officeDocument/2006/relationships/slide" Target="slides/slide2.xml"/><Relationship Id="rId10" Type="http://schemas.openxmlformats.org/officeDocument/2006/relationships/presProps" Target="presProps.xml"/><Relationship Id="rId4" Type="http://schemas.openxmlformats.org/officeDocument/2006/relationships/slide" Target="slides/slide1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D1443C-CE44-4172-AB8B-E82421BDF7A4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5C0B8DF-3FAF-497E-9097-12EEE8788E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324732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31369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97934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111622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23851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9/26/2025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Tyler Springer</a:t>
            </a:r>
          </a:p>
          <a:p>
            <a:r>
              <a:rPr lang="en-US" dirty="0"/>
              <a:t>10/02/2025</a:t>
            </a:r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NPRR 1070 - </a:t>
            </a:r>
            <a:r>
              <a:rPr lang="en-US" sz="4400" b="1" dirty="0">
                <a:effectLst/>
              </a:rPr>
              <a:t>Planning Criteria for GTC Exit Solutions</a:t>
            </a:r>
            <a:endParaRPr lang="en-US" b="1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51946"/>
            <a:ext cx="10515600" cy="4351338"/>
          </a:xfrm>
        </p:spPr>
        <p:txBody>
          <a:bodyPr/>
          <a:lstStyle/>
          <a:p>
            <a:r>
              <a:rPr lang="en-US" dirty="0"/>
              <a:t>Remains tabled.  </a:t>
            </a:r>
          </a:p>
          <a:p>
            <a:r>
              <a:rPr lang="en-US" dirty="0"/>
              <a:t>New NPRR 1295 and PGRR 130 have been submitted to replace NPRR 1070. </a:t>
            </a:r>
          </a:p>
          <a:p>
            <a:r>
              <a:rPr lang="en-US" dirty="0"/>
              <a:t>Expect the withdrawal of NPRR1070</a:t>
            </a:r>
          </a:p>
        </p:txBody>
      </p:sp>
    </p:spTree>
    <p:extLst>
      <p:ext uri="{BB962C8B-B14F-4D97-AF65-F5344CB8AC3E}">
        <p14:creationId xmlns:p14="http://schemas.microsoft.com/office/powerpoint/2010/main" val="7352066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b="1"/>
              <a:t>NPRR1287 </a:t>
            </a:r>
            <a:r>
              <a:rPr lang="en-US" b="1">
                <a:effectLst/>
                <a:ea typeface="Times New Roman" panose="02020603050405020304" pitchFamily="18" charset="0"/>
              </a:rPr>
              <a:t>Revisions to Outage Coordination</a:t>
            </a:r>
            <a:endParaRPr lang="en-US" b="1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228849"/>
            <a:ext cx="10515600" cy="3948113"/>
          </a:xfrm>
        </p:spPr>
        <p:txBody>
          <a:bodyPr>
            <a:normAutofit/>
          </a:bodyPr>
          <a:lstStyle/>
          <a:p>
            <a:r>
              <a:rPr lang="en-US" dirty="0"/>
              <a:t>LCRA Blake Holt reported that WMS voted to endorse ERCOT comments filed on 8/18/2025</a:t>
            </a:r>
          </a:p>
          <a:p>
            <a:r>
              <a:rPr lang="en-US" dirty="0"/>
              <a:t>OWG endorses ERCOT comments filed on 8/18/2025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40612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FCB131-F02C-4797-9220-88957F073A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Far West GTC-IROL Discussion</a:t>
            </a:r>
            <a:endParaRPr lang="en-US" sz="32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9BCF7A3-E044-45A0-8738-653DDFA53E4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ERCOT provided an overview of the new GTC-IROL that went into on 9/15/2025.</a:t>
            </a:r>
          </a:p>
          <a:p>
            <a:r>
              <a:rPr lang="en-US" dirty="0"/>
              <a:t>ERCOT provided an opportunity for stakeholders to ask questions pertaining to the GTC-IROL.</a:t>
            </a:r>
          </a:p>
          <a:p>
            <a:r>
              <a:rPr lang="en-US" dirty="0"/>
              <a:t>Questions by stakeholders can be found in the Meeting Notes located on the OWG 9/15/2025 meeting page.</a:t>
            </a:r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00664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59C5C1-2A89-4FE3-A92B-7FF929157C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Other Business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87ABA1-C071-446A-9B9B-3404EFFD80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None. </a:t>
            </a:r>
          </a:p>
        </p:txBody>
      </p:sp>
    </p:spTree>
    <p:extLst>
      <p:ext uri="{BB962C8B-B14F-4D97-AF65-F5344CB8AC3E}">
        <p14:creationId xmlns:p14="http://schemas.microsoft.com/office/powerpoint/2010/main" val="15383382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sisl xmlns:xsd="http://www.w3.org/2001/XMLSchema" xmlns:xsi="http://www.w3.org/2001/XMLSchema-instance" xmlns="http://www.boldonjames.com/2008/01/sie/internal/label" sislVersion="0" policy="e9c0b8d7-bdb4-4fd3-b62a-f50327aaefce" origin="userSelected">
  <element uid="c5f8eb12-5b27-439d-aaa6-3402af626fa3" value=""/>
  <element uid="d14f5c36-f44a-4315-b438-005cfe8f069f" value=""/>
</sisl>
</file>

<file path=customXml/item2.xml><?xml version="1.0" encoding="utf-8"?>
<WrappedLabelHistory xmlns:xsd="http://www.w3.org/2001/XMLSchema" xmlns:xsi="http://www.w3.org/2001/XMLSchema-instance" xmlns="http://www.boldonjames.com/2016/02/Classifier/internal/wrappedLabelHistory">
  <Value>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+PC9zaXNsPjxVc2VyTmFtZT5DT1JQXHMyMTU5ODU8L1VzZXJOYW1lPjxEYXRlVGltZT4zLzEzLzIwMjQgNDo0MTowOSBQTTwvRGF0ZVRpbWU+PExhYmVsU3RyaW5nPkFFUCBQdWJsaWM8L0xhYmVsU3RyaW5nPjwvaXRlbT48L2xhYmVsSGlzdG9yeT4=</Value>
</WrappedLabelHistory>
</file>

<file path=customXml/itemProps1.xml><?xml version="1.0" encoding="utf-8"?>
<ds:datastoreItem xmlns:ds="http://schemas.openxmlformats.org/officeDocument/2006/customXml" ds:itemID="{C1C4F31A-0310-4DE1-9BE4-91861B75CB5E}">
  <ds:schemaRefs>
    <ds:schemaRef ds:uri="http://www.w3.org/2001/XMLSchema"/>
    <ds:schemaRef ds:uri="http://www.boldonjames.com/2008/01/sie/internal/label"/>
  </ds:schemaRefs>
</ds:datastoreItem>
</file>

<file path=customXml/itemProps2.xml><?xml version="1.0" encoding="utf-8"?>
<ds:datastoreItem xmlns:ds="http://schemas.openxmlformats.org/officeDocument/2006/customXml" ds:itemID="{646B5928-8F0E-4F6E-B076-5F58C8BAAEA7}">
  <ds:schemaRefs>
    <ds:schemaRef ds:uri="http://www.w3.org/2001/XMLSchema"/>
    <ds:schemaRef ds:uri="http://www.boldonjames.com/2016/02/Classifier/internal/wrappedLabelHistory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5370</TotalTime>
  <Words>125</Words>
  <Application>Microsoft Office PowerPoint</Application>
  <PresentationFormat>Widescreen</PresentationFormat>
  <Paragraphs>21</Paragraphs>
  <Slides>5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Operations Working Group</vt:lpstr>
      <vt:lpstr>NPRR 1070 - Planning Criteria for GTC Exit Solutions</vt:lpstr>
      <vt:lpstr>NPRR1287 Revisions to Outage Coordination</vt:lpstr>
      <vt:lpstr>Far West GTC-IROL Discussion</vt:lpstr>
      <vt:lpstr>Other Business</vt:lpstr>
    </vt:vector>
  </TitlesOfParts>
  <Company>Garland Power &amp; Light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Floyd</dc:creator>
  <cp:lastModifiedBy>Floyd, Rickey</cp:lastModifiedBy>
  <cp:revision>102</cp:revision>
  <dcterms:created xsi:type="dcterms:W3CDTF">2017-05-03T20:12:06Z</dcterms:created>
  <dcterms:modified xsi:type="dcterms:W3CDTF">2025-09-26T15:25:54Z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  <property fmtid="{D5CDD505-2E9C-101B-9397-08002B2CF9AE}" pid="4" name="docIndexRef">
    <vt:lpwstr>3522d50a-dc74-4174-8493-254139260d77</vt:lpwstr>
  </property>
  <property fmtid="{D5CDD505-2E9C-101B-9397-08002B2CF9AE}" pid="5" name="bjClsUserRVM">
    <vt:lpwstr>[]</vt:lpwstr>
  </property>
  <property fmtid="{D5CDD505-2E9C-101B-9397-08002B2CF9AE}" pid="6" name="bjSaver">
    <vt:lpwstr>eKjbB4XF/I3lnhLAvyEhKj6Lb8jcG+mE</vt:lpwstr>
  </property>
  <property fmtid="{D5CDD505-2E9C-101B-9397-08002B2CF9AE}" pid="7" name="bjDocumentLabelXML">
    <vt:lpwstr>&lt;?xml version="1.0" encoding="us-ascii"?&gt;&lt;sisl xmlns:xsd="http://www.w3.org/2001/XMLSchema" xmlns:xsi="http://www.w3.org/2001/XMLSchema-instance" sislVersion="0" policy="e9c0b8d7-bdb4-4fd3-b62a-f50327aaefce" origin="userSelected" xmlns="http://www.boldonj</vt:lpwstr>
  </property>
  <property fmtid="{D5CDD505-2E9C-101B-9397-08002B2CF9AE}" pid="8" name="bjDocumentLabelXML-0">
    <vt:lpwstr>ames.com/2008/01/sie/internal/label"&gt;&lt;element uid="c5f8eb12-5b27-439d-aaa6-3402af626fa3" value="" /&gt;&lt;element uid="d14f5c36-f44a-4315-b438-005cfe8f069f" value="" /&gt;&lt;/sisl&gt;</vt:lpwstr>
  </property>
  <property fmtid="{D5CDD505-2E9C-101B-9397-08002B2CF9AE}" pid="9" name="bjDocumentSecurityLabel">
    <vt:lpwstr>AEP Public</vt:lpwstr>
  </property>
  <property fmtid="{D5CDD505-2E9C-101B-9397-08002B2CF9AE}" pid="10" name="MSIP_Label_5c34e43d-0b77-4b2c-b224-1b46981ccfdb_SiteId">
    <vt:lpwstr>15f3c881-6b03-4ff6-8559-77bf5177818f</vt:lpwstr>
  </property>
  <property fmtid="{D5CDD505-2E9C-101B-9397-08002B2CF9AE}" pid="11" name="MSIP_Label_5c34e43d-0b77-4b2c-b224-1b46981ccfdb_Name">
    <vt:lpwstr>AEP Public</vt:lpwstr>
  </property>
  <property fmtid="{D5CDD505-2E9C-101B-9397-08002B2CF9AE}" pid="12" name="MSIP_Label_5c34e43d-0b77-4b2c-b224-1b46981ccfdb_Enabled">
    <vt:lpwstr>true</vt:lpwstr>
  </property>
  <property fmtid="{D5CDD505-2E9C-101B-9397-08002B2CF9AE}" pid="13" name="bjLabelHistoryID">
    <vt:lpwstr>{646B5928-8F0E-4F6E-B076-5F58C8BAAEA7}</vt:lpwstr>
  </property>
</Properties>
</file>